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7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15E446-AE12-42AE-83C2-D43B6E6687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A09E9C89-3BF2-4025-AF94-34F146BE00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Tools that you use will  depend on if you store information digitally or physically.</a:t>
          </a:r>
        </a:p>
      </dgm:t>
    </dgm:pt>
    <dgm:pt modelId="{ACCF593C-37E4-43FE-89D1-82B9BF0C9284}" type="parTrans" cxnId="{44B115D5-B869-4540-801D-D757C84A371F}">
      <dgm:prSet/>
      <dgm:spPr/>
      <dgm:t>
        <a:bodyPr/>
        <a:lstStyle/>
        <a:p>
          <a:endParaRPr lang="en-US"/>
        </a:p>
      </dgm:t>
    </dgm:pt>
    <dgm:pt modelId="{F6309A19-042F-4DF8-B900-F2E5A121D948}" type="sibTrans" cxnId="{44B115D5-B869-4540-801D-D757C84A371F}">
      <dgm:prSet/>
      <dgm:spPr/>
      <dgm:t>
        <a:bodyPr/>
        <a:lstStyle/>
        <a:p>
          <a:endParaRPr lang="en-US"/>
        </a:p>
      </dgm:t>
    </dgm:pt>
    <dgm:pt modelId="{FED67987-75FD-4CA6-B9CE-9F280108611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This is purely preference and will depend on how you prefer to work.</a:t>
          </a:r>
        </a:p>
      </dgm:t>
    </dgm:pt>
    <dgm:pt modelId="{C65215B4-6565-4171-B716-EC779AF06BE7}" type="parTrans" cxnId="{3696EE4E-3E66-413D-AC39-F63BB14B05F2}">
      <dgm:prSet/>
      <dgm:spPr/>
      <dgm:t>
        <a:bodyPr/>
        <a:lstStyle/>
        <a:p>
          <a:endParaRPr lang="en-US"/>
        </a:p>
      </dgm:t>
    </dgm:pt>
    <dgm:pt modelId="{380477B1-BEB1-495D-A5AB-84ED51B1702F}" type="sibTrans" cxnId="{3696EE4E-3E66-413D-AC39-F63BB14B05F2}">
      <dgm:prSet/>
      <dgm:spPr/>
      <dgm:t>
        <a:bodyPr/>
        <a:lstStyle/>
        <a:p>
          <a:endParaRPr lang="en-US"/>
        </a:p>
      </dgm:t>
    </dgm:pt>
    <dgm:pt modelId="{96B3AA79-06B6-4CC2-9D18-71823DD4A9A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Notebook (Physical Notes)</a:t>
          </a:r>
        </a:p>
        <a:p>
          <a:pPr>
            <a:lnSpc>
              <a:spcPct val="100000"/>
            </a:lnSpc>
          </a:pPr>
          <a:r>
            <a:rPr lang="en-US" dirty="0"/>
            <a:t>Laptop/Tablet (Digital Notes)</a:t>
          </a:r>
        </a:p>
      </dgm:t>
    </dgm:pt>
    <dgm:pt modelId="{3451538D-2C83-4B1F-B30F-040C9042313E}" type="parTrans" cxnId="{AA5FADCB-F87C-44ED-A236-2936B7FF9D18}">
      <dgm:prSet/>
      <dgm:spPr/>
      <dgm:t>
        <a:bodyPr/>
        <a:lstStyle/>
        <a:p>
          <a:endParaRPr lang="en-US"/>
        </a:p>
      </dgm:t>
    </dgm:pt>
    <dgm:pt modelId="{0B7F0397-BE61-41D2-9C0B-5D340DD553D9}" type="sibTrans" cxnId="{AA5FADCB-F87C-44ED-A236-2936B7FF9D18}">
      <dgm:prSet/>
      <dgm:spPr/>
      <dgm:t>
        <a:bodyPr/>
        <a:lstStyle/>
        <a:p>
          <a:endParaRPr lang="en-US"/>
        </a:p>
      </dgm:t>
    </dgm:pt>
    <dgm:pt modelId="{2CAAB04B-FD9C-4832-BEDC-88B366EBE49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Good Pen/Pencil or Stylus since this will be the tool that you draw or write with.</a:t>
          </a:r>
        </a:p>
      </dgm:t>
    </dgm:pt>
    <dgm:pt modelId="{E1D9F0F3-B3E0-45E3-93FB-856670D82CE2}" type="parTrans" cxnId="{15D9FC07-05D2-4F3B-AD6B-F9C598516A63}">
      <dgm:prSet/>
      <dgm:spPr/>
      <dgm:t>
        <a:bodyPr/>
        <a:lstStyle/>
        <a:p>
          <a:endParaRPr lang="en-US"/>
        </a:p>
      </dgm:t>
    </dgm:pt>
    <dgm:pt modelId="{76CB720D-A824-426E-9E00-FA005995FB0E}" type="sibTrans" cxnId="{15D9FC07-05D2-4F3B-AD6B-F9C598516A63}">
      <dgm:prSet/>
      <dgm:spPr/>
      <dgm:t>
        <a:bodyPr/>
        <a:lstStyle/>
        <a:p>
          <a:endParaRPr lang="en-US"/>
        </a:p>
      </dgm:t>
    </dgm:pt>
    <dgm:pt modelId="{ABD74FB8-0437-4562-919C-00F3CC5F495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No matter the method you use,  you should use quality tools that make the task easier and are reliable.</a:t>
          </a:r>
        </a:p>
      </dgm:t>
    </dgm:pt>
    <dgm:pt modelId="{22EF7E19-B3C4-439C-9C56-FF1F0C214CD7}" type="parTrans" cxnId="{03D710D5-9B98-417F-A528-1A5B2A4F58D4}">
      <dgm:prSet/>
      <dgm:spPr/>
      <dgm:t>
        <a:bodyPr/>
        <a:lstStyle/>
        <a:p>
          <a:endParaRPr lang="en-US"/>
        </a:p>
      </dgm:t>
    </dgm:pt>
    <dgm:pt modelId="{3B5F7A25-A142-4A23-8E1C-308A18D6724B}" type="sibTrans" cxnId="{03D710D5-9B98-417F-A528-1A5B2A4F58D4}">
      <dgm:prSet/>
      <dgm:spPr/>
      <dgm:t>
        <a:bodyPr/>
        <a:lstStyle/>
        <a:p>
          <a:endParaRPr lang="en-US"/>
        </a:p>
      </dgm:t>
    </dgm:pt>
    <dgm:pt modelId="{EBE9EA04-4CFA-462E-9AD6-A04A1C181050}" type="pres">
      <dgm:prSet presAssocID="{8E15E446-AE12-42AE-83C2-D43B6E6687CA}" presName="root" presStyleCnt="0">
        <dgm:presLayoutVars>
          <dgm:dir/>
          <dgm:resizeHandles val="exact"/>
        </dgm:presLayoutVars>
      </dgm:prSet>
      <dgm:spPr/>
    </dgm:pt>
    <dgm:pt modelId="{6AA17772-D6C8-4E91-8DF3-A95AFC5F5E32}" type="pres">
      <dgm:prSet presAssocID="{A09E9C89-3BF2-4025-AF94-34F146BE0069}" presName="compNode" presStyleCnt="0"/>
      <dgm:spPr/>
    </dgm:pt>
    <dgm:pt modelId="{292208BB-AA65-469D-9A6A-4077803E921E}" type="pres">
      <dgm:prSet presAssocID="{A09E9C89-3BF2-4025-AF94-34F146BE0069}" presName="bgRect" presStyleLbl="bgShp" presStyleIdx="0" presStyleCnt="3"/>
      <dgm:spPr/>
    </dgm:pt>
    <dgm:pt modelId="{19CE6E95-2438-484A-81CC-AE3A6CFA82BF}" type="pres">
      <dgm:prSet presAssocID="{A09E9C89-3BF2-4025-AF94-34F146BE006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6C342F87-2B5F-49B2-8D46-4F4767C5BA93}" type="pres">
      <dgm:prSet presAssocID="{A09E9C89-3BF2-4025-AF94-34F146BE0069}" presName="spaceRect" presStyleCnt="0"/>
      <dgm:spPr/>
    </dgm:pt>
    <dgm:pt modelId="{D7B21C5E-2C96-4B3D-969D-193CE91C2DFE}" type="pres">
      <dgm:prSet presAssocID="{A09E9C89-3BF2-4025-AF94-34F146BE0069}" presName="parTx" presStyleLbl="revTx" presStyleIdx="0" presStyleCnt="5">
        <dgm:presLayoutVars>
          <dgm:chMax val="0"/>
          <dgm:chPref val="0"/>
        </dgm:presLayoutVars>
      </dgm:prSet>
      <dgm:spPr/>
    </dgm:pt>
    <dgm:pt modelId="{38DABB6F-6924-40F2-979C-AD306609F387}" type="pres">
      <dgm:prSet presAssocID="{A09E9C89-3BF2-4025-AF94-34F146BE0069}" presName="desTx" presStyleLbl="revTx" presStyleIdx="1" presStyleCnt="5">
        <dgm:presLayoutVars/>
      </dgm:prSet>
      <dgm:spPr/>
    </dgm:pt>
    <dgm:pt modelId="{3E5A1973-4597-4578-92C8-E537CE28F5D1}" type="pres">
      <dgm:prSet presAssocID="{F6309A19-042F-4DF8-B900-F2E5A121D948}" presName="sibTrans" presStyleCnt="0"/>
      <dgm:spPr/>
    </dgm:pt>
    <dgm:pt modelId="{AB35BC60-14E9-4D0A-AD8D-EA1CA2022254}" type="pres">
      <dgm:prSet presAssocID="{96B3AA79-06B6-4CC2-9D18-71823DD4A9A8}" presName="compNode" presStyleCnt="0"/>
      <dgm:spPr/>
    </dgm:pt>
    <dgm:pt modelId="{8F214DE2-2CF8-4CFF-ACC6-85068C0F64FD}" type="pres">
      <dgm:prSet presAssocID="{96B3AA79-06B6-4CC2-9D18-71823DD4A9A8}" presName="bgRect" presStyleLbl="bgShp" presStyleIdx="1" presStyleCnt="3"/>
      <dgm:spPr/>
    </dgm:pt>
    <dgm:pt modelId="{79CB236F-C22E-4D30-B915-431CA34153A4}" type="pres">
      <dgm:prSet presAssocID="{96B3AA79-06B6-4CC2-9D18-71823DD4A9A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6D01B916-3CF6-4FD8-A140-47A3D8026BB6}" type="pres">
      <dgm:prSet presAssocID="{96B3AA79-06B6-4CC2-9D18-71823DD4A9A8}" presName="spaceRect" presStyleCnt="0"/>
      <dgm:spPr/>
    </dgm:pt>
    <dgm:pt modelId="{07F3594E-2C60-4590-A393-FBF50306AE38}" type="pres">
      <dgm:prSet presAssocID="{96B3AA79-06B6-4CC2-9D18-71823DD4A9A8}" presName="parTx" presStyleLbl="revTx" presStyleIdx="2" presStyleCnt="5">
        <dgm:presLayoutVars>
          <dgm:chMax val="0"/>
          <dgm:chPref val="0"/>
        </dgm:presLayoutVars>
      </dgm:prSet>
      <dgm:spPr/>
    </dgm:pt>
    <dgm:pt modelId="{2150F866-03A3-420F-A53D-442F2D1EF9A7}" type="pres">
      <dgm:prSet presAssocID="{96B3AA79-06B6-4CC2-9D18-71823DD4A9A8}" presName="desTx" presStyleLbl="revTx" presStyleIdx="3" presStyleCnt="5">
        <dgm:presLayoutVars/>
      </dgm:prSet>
      <dgm:spPr/>
    </dgm:pt>
    <dgm:pt modelId="{31A6695C-1EE9-48D0-A6C7-65E8567EFAFD}" type="pres">
      <dgm:prSet presAssocID="{0B7F0397-BE61-41D2-9C0B-5D340DD553D9}" presName="sibTrans" presStyleCnt="0"/>
      <dgm:spPr/>
    </dgm:pt>
    <dgm:pt modelId="{09AF3221-0FA5-4453-8722-9B72253E8C19}" type="pres">
      <dgm:prSet presAssocID="{2CAAB04B-FD9C-4832-BEDC-88B366EBE494}" presName="compNode" presStyleCnt="0"/>
      <dgm:spPr/>
    </dgm:pt>
    <dgm:pt modelId="{C900E435-B6BA-437D-A9B0-2EAC088D8203}" type="pres">
      <dgm:prSet presAssocID="{2CAAB04B-FD9C-4832-BEDC-88B366EBE494}" presName="bgRect" presStyleLbl="bgShp" presStyleIdx="2" presStyleCnt="3"/>
      <dgm:spPr/>
    </dgm:pt>
    <dgm:pt modelId="{372BC82D-D646-4E8F-A725-9D5EBD3C9140}" type="pres">
      <dgm:prSet presAssocID="{2CAAB04B-FD9C-4832-BEDC-88B366EBE49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t"/>
        </a:ext>
      </dgm:extLst>
    </dgm:pt>
    <dgm:pt modelId="{5EC26CB6-D372-4723-B0D4-D243CF053326}" type="pres">
      <dgm:prSet presAssocID="{2CAAB04B-FD9C-4832-BEDC-88B366EBE494}" presName="spaceRect" presStyleCnt="0"/>
      <dgm:spPr/>
    </dgm:pt>
    <dgm:pt modelId="{E6E44397-59BB-439C-B52F-4AC9482F46DE}" type="pres">
      <dgm:prSet presAssocID="{2CAAB04B-FD9C-4832-BEDC-88B366EBE49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5D9FC07-05D2-4F3B-AD6B-F9C598516A63}" srcId="{8E15E446-AE12-42AE-83C2-D43B6E6687CA}" destId="{2CAAB04B-FD9C-4832-BEDC-88B366EBE494}" srcOrd="2" destOrd="0" parTransId="{E1D9F0F3-B3E0-45E3-93FB-856670D82CE2}" sibTransId="{76CB720D-A824-426E-9E00-FA005995FB0E}"/>
    <dgm:cxn modelId="{602FD40B-DEB5-43CC-96FB-0238F07579BE}" type="presOf" srcId="{FED67987-75FD-4CA6-B9CE-9F2801086110}" destId="{38DABB6F-6924-40F2-979C-AD306609F387}" srcOrd="0" destOrd="0" presId="urn:microsoft.com/office/officeart/2018/2/layout/IconVerticalSolidList"/>
    <dgm:cxn modelId="{FBD90D2C-AED6-40BE-B5D5-DD525C8061F6}" type="presOf" srcId="{8E15E446-AE12-42AE-83C2-D43B6E6687CA}" destId="{EBE9EA04-4CFA-462E-9AD6-A04A1C181050}" srcOrd="0" destOrd="0" presId="urn:microsoft.com/office/officeart/2018/2/layout/IconVerticalSolidList"/>
    <dgm:cxn modelId="{2E16FA2E-6C02-46E5-B65B-30EAD609176F}" type="presOf" srcId="{ABD74FB8-0437-4562-919C-00F3CC5F495E}" destId="{2150F866-03A3-420F-A53D-442F2D1EF9A7}" srcOrd="0" destOrd="0" presId="urn:microsoft.com/office/officeart/2018/2/layout/IconVerticalSolidList"/>
    <dgm:cxn modelId="{EF162B6B-FB1A-4A9B-BBF1-64D4BE49D566}" type="presOf" srcId="{A09E9C89-3BF2-4025-AF94-34F146BE0069}" destId="{D7B21C5E-2C96-4B3D-969D-193CE91C2DFE}" srcOrd="0" destOrd="0" presId="urn:microsoft.com/office/officeart/2018/2/layout/IconVerticalSolidList"/>
    <dgm:cxn modelId="{3696EE4E-3E66-413D-AC39-F63BB14B05F2}" srcId="{A09E9C89-3BF2-4025-AF94-34F146BE0069}" destId="{FED67987-75FD-4CA6-B9CE-9F2801086110}" srcOrd="0" destOrd="0" parTransId="{C65215B4-6565-4171-B716-EC779AF06BE7}" sibTransId="{380477B1-BEB1-495D-A5AB-84ED51B1702F}"/>
    <dgm:cxn modelId="{340D2E7F-1BDB-4093-9F51-08C5313E6914}" type="presOf" srcId="{2CAAB04B-FD9C-4832-BEDC-88B366EBE494}" destId="{E6E44397-59BB-439C-B52F-4AC9482F46DE}" srcOrd="0" destOrd="0" presId="urn:microsoft.com/office/officeart/2018/2/layout/IconVerticalSolidList"/>
    <dgm:cxn modelId="{DAE9A8AB-7712-47F7-BDF3-C5275FAE5A98}" type="presOf" srcId="{96B3AA79-06B6-4CC2-9D18-71823DD4A9A8}" destId="{07F3594E-2C60-4590-A393-FBF50306AE38}" srcOrd="0" destOrd="0" presId="urn:microsoft.com/office/officeart/2018/2/layout/IconVerticalSolidList"/>
    <dgm:cxn modelId="{AA5FADCB-F87C-44ED-A236-2936B7FF9D18}" srcId="{8E15E446-AE12-42AE-83C2-D43B6E6687CA}" destId="{96B3AA79-06B6-4CC2-9D18-71823DD4A9A8}" srcOrd="1" destOrd="0" parTransId="{3451538D-2C83-4B1F-B30F-040C9042313E}" sibTransId="{0B7F0397-BE61-41D2-9C0B-5D340DD553D9}"/>
    <dgm:cxn modelId="{03D710D5-9B98-417F-A528-1A5B2A4F58D4}" srcId="{96B3AA79-06B6-4CC2-9D18-71823DD4A9A8}" destId="{ABD74FB8-0437-4562-919C-00F3CC5F495E}" srcOrd="0" destOrd="0" parTransId="{22EF7E19-B3C4-439C-9C56-FF1F0C214CD7}" sibTransId="{3B5F7A25-A142-4A23-8E1C-308A18D6724B}"/>
    <dgm:cxn modelId="{44B115D5-B869-4540-801D-D757C84A371F}" srcId="{8E15E446-AE12-42AE-83C2-D43B6E6687CA}" destId="{A09E9C89-3BF2-4025-AF94-34F146BE0069}" srcOrd="0" destOrd="0" parTransId="{ACCF593C-37E4-43FE-89D1-82B9BF0C9284}" sibTransId="{F6309A19-042F-4DF8-B900-F2E5A121D948}"/>
    <dgm:cxn modelId="{39765B46-27D9-4C6D-9A3A-23C10B0CCAF2}" type="presParOf" srcId="{EBE9EA04-4CFA-462E-9AD6-A04A1C181050}" destId="{6AA17772-D6C8-4E91-8DF3-A95AFC5F5E32}" srcOrd="0" destOrd="0" presId="urn:microsoft.com/office/officeart/2018/2/layout/IconVerticalSolidList"/>
    <dgm:cxn modelId="{C07DF399-DEB1-4369-AEBA-D46333DB3E84}" type="presParOf" srcId="{6AA17772-D6C8-4E91-8DF3-A95AFC5F5E32}" destId="{292208BB-AA65-469D-9A6A-4077803E921E}" srcOrd="0" destOrd="0" presId="urn:microsoft.com/office/officeart/2018/2/layout/IconVerticalSolidList"/>
    <dgm:cxn modelId="{1F13FC70-EA0C-4D12-B079-CC8D47F197B7}" type="presParOf" srcId="{6AA17772-D6C8-4E91-8DF3-A95AFC5F5E32}" destId="{19CE6E95-2438-484A-81CC-AE3A6CFA82BF}" srcOrd="1" destOrd="0" presId="urn:microsoft.com/office/officeart/2018/2/layout/IconVerticalSolidList"/>
    <dgm:cxn modelId="{6E8FCB06-CB22-4E89-B424-9A28AE9385C9}" type="presParOf" srcId="{6AA17772-D6C8-4E91-8DF3-A95AFC5F5E32}" destId="{6C342F87-2B5F-49B2-8D46-4F4767C5BA93}" srcOrd="2" destOrd="0" presId="urn:microsoft.com/office/officeart/2018/2/layout/IconVerticalSolidList"/>
    <dgm:cxn modelId="{FA648556-A5BC-493F-A9A2-21E79BABFF22}" type="presParOf" srcId="{6AA17772-D6C8-4E91-8DF3-A95AFC5F5E32}" destId="{D7B21C5E-2C96-4B3D-969D-193CE91C2DFE}" srcOrd="3" destOrd="0" presId="urn:microsoft.com/office/officeart/2018/2/layout/IconVerticalSolidList"/>
    <dgm:cxn modelId="{933F2D55-8AB5-4603-9914-F7E2DD707629}" type="presParOf" srcId="{6AA17772-D6C8-4E91-8DF3-A95AFC5F5E32}" destId="{38DABB6F-6924-40F2-979C-AD306609F387}" srcOrd="4" destOrd="0" presId="urn:microsoft.com/office/officeart/2018/2/layout/IconVerticalSolidList"/>
    <dgm:cxn modelId="{1FA48E5B-208B-4CDF-88A3-F7058A09AC1C}" type="presParOf" srcId="{EBE9EA04-4CFA-462E-9AD6-A04A1C181050}" destId="{3E5A1973-4597-4578-92C8-E537CE28F5D1}" srcOrd="1" destOrd="0" presId="urn:microsoft.com/office/officeart/2018/2/layout/IconVerticalSolidList"/>
    <dgm:cxn modelId="{8FE764A9-2AE2-4221-8973-EEEF5DA292E1}" type="presParOf" srcId="{EBE9EA04-4CFA-462E-9AD6-A04A1C181050}" destId="{AB35BC60-14E9-4D0A-AD8D-EA1CA2022254}" srcOrd="2" destOrd="0" presId="urn:microsoft.com/office/officeart/2018/2/layout/IconVerticalSolidList"/>
    <dgm:cxn modelId="{8F0B057A-551D-46CC-9A3A-35CBE69180BC}" type="presParOf" srcId="{AB35BC60-14E9-4D0A-AD8D-EA1CA2022254}" destId="{8F214DE2-2CF8-4CFF-ACC6-85068C0F64FD}" srcOrd="0" destOrd="0" presId="urn:microsoft.com/office/officeart/2018/2/layout/IconVerticalSolidList"/>
    <dgm:cxn modelId="{5750D3BA-4F70-42AE-B664-292EE4367BD6}" type="presParOf" srcId="{AB35BC60-14E9-4D0A-AD8D-EA1CA2022254}" destId="{79CB236F-C22E-4D30-B915-431CA34153A4}" srcOrd="1" destOrd="0" presId="urn:microsoft.com/office/officeart/2018/2/layout/IconVerticalSolidList"/>
    <dgm:cxn modelId="{5D047D71-6DEA-40B4-B9BC-E9DABCCA3E32}" type="presParOf" srcId="{AB35BC60-14E9-4D0A-AD8D-EA1CA2022254}" destId="{6D01B916-3CF6-4FD8-A140-47A3D8026BB6}" srcOrd="2" destOrd="0" presId="urn:microsoft.com/office/officeart/2018/2/layout/IconVerticalSolidList"/>
    <dgm:cxn modelId="{F94DDB07-5CB1-4399-9E38-0BCE61FFDE57}" type="presParOf" srcId="{AB35BC60-14E9-4D0A-AD8D-EA1CA2022254}" destId="{07F3594E-2C60-4590-A393-FBF50306AE38}" srcOrd="3" destOrd="0" presId="urn:microsoft.com/office/officeart/2018/2/layout/IconVerticalSolidList"/>
    <dgm:cxn modelId="{815AA50E-6086-4AA3-8B03-7698F87A7C59}" type="presParOf" srcId="{AB35BC60-14E9-4D0A-AD8D-EA1CA2022254}" destId="{2150F866-03A3-420F-A53D-442F2D1EF9A7}" srcOrd="4" destOrd="0" presId="urn:microsoft.com/office/officeart/2018/2/layout/IconVerticalSolidList"/>
    <dgm:cxn modelId="{6A26BEC3-3A0A-4F2A-BD1C-8C08B4FD0366}" type="presParOf" srcId="{EBE9EA04-4CFA-462E-9AD6-A04A1C181050}" destId="{31A6695C-1EE9-48D0-A6C7-65E8567EFAFD}" srcOrd="3" destOrd="0" presId="urn:microsoft.com/office/officeart/2018/2/layout/IconVerticalSolidList"/>
    <dgm:cxn modelId="{51EECCF3-D5EF-4764-A67D-4028B22C9E8F}" type="presParOf" srcId="{EBE9EA04-4CFA-462E-9AD6-A04A1C181050}" destId="{09AF3221-0FA5-4453-8722-9B72253E8C19}" srcOrd="4" destOrd="0" presId="urn:microsoft.com/office/officeart/2018/2/layout/IconVerticalSolidList"/>
    <dgm:cxn modelId="{9B965FB8-200D-4370-A321-6B34EE8A066B}" type="presParOf" srcId="{09AF3221-0FA5-4453-8722-9B72253E8C19}" destId="{C900E435-B6BA-437D-A9B0-2EAC088D8203}" srcOrd="0" destOrd="0" presId="urn:microsoft.com/office/officeart/2018/2/layout/IconVerticalSolidList"/>
    <dgm:cxn modelId="{3923180A-6E72-4879-A515-ED6204768703}" type="presParOf" srcId="{09AF3221-0FA5-4453-8722-9B72253E8C19}" destId="{372BC82D-D646-4E8F-A725-9D5EBD3C9140}" srcOrd="1" destOrd="0" presId="urn:microsoft.com/office/officeart/2018/2/layout/IconVerticalSolidList"/>
    <dgm:cxn modelId="{7A9EAEA9-1926-4B88-A687-6AAB7170731E}" type="presParOf" srcId="{09AF3221-0FA5-4453-8722-9B72253E8C19}" destId="{5EC26CB6-D372-4723-B0D4-D243CF053326}" srcOrd="2" destOrd="0" presId="urn:microsoft.com/office/officeart/2018/2/layout/IconVerticalSolidList"/>
    <dgm:cxn modelId="{95EEBF61-21C8-40A3-9DE7-1F20A77E585B}" type="presParOf" srcId="{09AF3221-0FA5-4453-8722-9B72253E8C19}" destId="{E6E44397-59BB-439C-B52F-4AC9482F46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64CEE4-AE55-49BA-879D-B19FAE81625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FE675A4-B707-41DE-8E5A-BB979357F1A5}">
      <dgm:prSet/>
      <dgm:spPr/>
      <dgm:t>
        <a:bodyPr/>
        <a:lstStyle/>
        <a:p>
          <a:r>
            <a:rPr lang="en-US"/>
            <a:t>What is your system for organizing notes and information?</a:t>
          </a:r>
        </a:p>
      </dgm:t>
    </dgm:pt>
    <dgm:pt modelId="{6063AAED-53EA-4718-9E94-103E5B0DBE39}" type="parTrans" cxnId="{A1BE9379-5D43-47BD-84EB-17A42814AE32}">
      <dgm:prSet/>
      <dgm:spPr/>
      <dgm:t>
        <a:bodyPr/>
        <a:lstStyle/>
        <a:p>
          <a:endParaRPr lang="en-US"/>
        </a:p>
      </dgm:t>
    </dgm:pt>
    <dgm:pt modelId="{AE669F9A-BFDC-403F-AB58-F24AD86D030F}" type="sibTrans" cxnId="{A1BE9379-5D43-47BD-84EB-17A42814AE32}">
      <dgm:prSet/>
      <dgm:spPr/>
      <dgm:t>
        <a:bodyPr/>
        <a:lstStyle/>
        <a:p>
          <a:endParaRPr lang="en-US"/>
        </a:p>
      </dgm:t>
    </dgm:pt>
    <dgm:pt modelId="{62D3A9A2-01B2-48ED-BC82-6E540EB08731}">
      <dgm:prSet/>
      <dgm:spPr/>
      <dgm:t>
        <a:bodyPr/>
        <a:lstStyle/>
        <a:p>
          <a:r>
            <a:rPr lang="en-US"/>
            <a:t>Having a system that you can consistently use is critical to finding notes and materials when you need them.</a:t>
          </a:r>
        </a:p>
      </dgm:t>
    </dgm:pt>
    <dgm:pt modelId="{7EF7710A-F1C9-4CFF-8A57-9E43A9ABE28F}" type="parTrans" cxnId="{237B92FF-AF6E-4357-BD4B-38EAD4D28848}">
      <dgm:prSet/>
      <dgm:spPr/>
      <dgm:t>
        <a:bodyPr/>
        <a:lstStyle/>
        <a:p>
          <a:endParaRPr lang="en-US"/>
        </a:p>
      </dgm:t>
    </dgm:pt>
    <dgm:pt modelId="{8ECB3AD1-181D-4A08-91A7-D5383C22C52F}" type="sibTrans" cxnId="{237B92FF-AF6E-4357-BD4B-38EAD4D28848}">
      <dgm:prSet/>
      <dgm:spPr/>
      <dgm:t>
        <a:bodyPr/>
        <a:lstStyle/>
        <a:p>
          <a:endParaRPr lang="en-US"/>
        </a:p>
      </dgm:t>
    </dgm:pt>
    <dgm:pt modelId="{51740427-5359-409F-9A7D-E59F76FB3067}">
      <dgm:prSet/>
      <dgm:spPr/>
      <dgm:t>
        <a:bodyPr/>
        <a:lstStyle/>
        <a:p>
          <a:r>
            <a:rPr lang="en-US"/>
            <a:t>Chronological – Storing notes based on when they were taken.</a:t>
          </a:r>
        </a:p>
      </dgm:t>
    </dgm:pt>
    <dgm:pt modelId="{67420715-73A9-47F9-A202-2BB7C1ED30D5}" type="parTrans" cxnId="{7BB7AD9B-4060-45D2-AE63-120019B5B902}">
      <dgm:prSet/>
      <dgm:spPr/>
      <dgm:t>
        <a:bodyPr/>
        <a:lstStyle/>
        <a:p>
          <a:endParaRPr lang="en-US"/>
        </a:p>
      </dgm:t>
    </dgm:pt>
    <dgm:pt modelId="{0D8FC014-0BF4-49D3-B172-982066FB4F6A}" type="sibTrans" cxnId="{7BB7AD9B-4060-45D2-AE63-120019B5B902}">
      <dgm:prSet/>
      <dgm:spPr/>
      <dgm:t>
        <a:bodyPr/>
        <a:lstStyle/>
        <a:p>
          <a:endParaRPr lang="en-US"/>
        </a:p>
      </dgm:t>
    </dgm:pt>
    <dgm:pt modelId="{F66DC938-3150-4626-ACE1-441D528BF182}" type="pres">
      <dgm:prSet presAssocID="{E864CEE4-AE55-49BA-879D-B19FAE81625B}" presName="root" presStyleCnt="0">
        <dgm:presLayoutVars>
          <dgm:dir/>
          <dgm:resizeHandles val="exact"/>
        </dgm:presLayoutVars>
      </dgm:prSet>
      <dgm:spPr/>
    </dgm:pt>
    <dgm:pt modelId="{ED08375A-8F7A-4AC0-B913-1EB39F40C9A2}" type="pres">
      <dgm:prSet presAssocID="{EFE675A4-B707-41DE-8E5A-BB979357F1A5}" presName="compNode" presStyleCnt="0"/>
      <dgm:spPr/>
    </dgm:pt>
    <dgm:pt modelId="{60CBEB4E-1A82-40B7-9A2F-C55EDFFD8925}" type="pres">
      <dgm:prSet presAssocID="{EFE675A4-B707-41DE-8E5A-BB979357F1A5}" presName="bgRect" presStyleLbl="bgShp" presStyleIdx="0" presStyleCnt="3"/>
      <dgm:spPr/>
    </dgm:pt>
    <dgm:pt modelId="{DADF700B-23D5-49C2-BE9E-A8C1D90E5433}" type="pres">
      <dgm:prSet presAssocID="{EFE675A4-B707-41DE-8E5A-BB979357F1A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5FDB16E0-F00D-4117-A290-B3CAFC45D010}" type="pres">
      <dgm:prSet presAssocID="{EFE675A4-B707-41DE-8E5A-BB979357F1A5}" presName="spaceRect" presStyleCnt="0"/>
      <dgm:spPr/>
    </dgm:pt>
    <dgm:pt modelId="{83BA83DC-87DB-4681-BA8D-DC13E85715D0}" type="pres">
      <dgm:prSet presAssocID="{EFE675A4-B707-41DE-8E5A-BB979357F1A5}" presName="parTx" presStyleLbl="revTx" presStyleIdx="0" presStyleCnt="3">
        <dgm:presLayoutVars>
          <dgm:chMax val="0"/>
          <dgm:chPref val="0"/>
        </dgm:presLayoutVars>
      </dgm:prSet>
      <dgm:spPr/>
    </dgm:pt>
    <dgm:pt modelId="{4CDDE043-A961-4802-A3BB-6F701CF47ED4}" type="pres">
      <dgm:prSet presAssocID="{AE669F9A-BFDC-403F-AB58-F24AD86D030F}" presName="sibTrans" presStyleCnt="0"/>
      <dgm:spPr/>
    </dgm:pt>
    <dgm:pt modelId="{7F66BF79-55CF-4B24-9F91-13C827D26D4C}" type="pres">
      <dgm:prSet presAssocID="{62D3A9A2-01B2-48ED-BC82-6E540EB08731}" presName="compNode" presStyleCnt="0"/>
      <dgm:spPr/>
    </dgm:pt>
    <dgm:pt modelId="{04E08E59-5B3D-4095-8C58-AD9B88D64278}" type="pres">
      <dgm:prSet presAssocID="{62D3A9A2-01B2-48ED-BC82-6E540EB08731}" presName="bgRect" presStyleLbl="bgShp" presStyleIdx="1" presStyleCnt="3"/>
      <dgm:spPr/>
    </dgm:pt>
    <dgm:pt modelId="{47CFCDBC-9CBC-495E-A831-75FBBD6D1DC2}" type="pres">
      <dgm:prSet presAssocID="{62D3A9A2-01B2-48ED-BC82-6E540EB087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82D97EC7-D543-4E16-AA1D-84D866C48D75}" type="pres">
      <dgm:prSet presAssocID="{62D3A9A2-01B2-48ED-BC82-6E540EB08731}" presName="spaceRect" presStyleCnt="0"/>
      <dgm:spPr/>
    </dgm:pt>
    <dgm:pt modelId="{520BD5D3-A93D-48DF-9494-EF698AF37955}" type="pres">
      <dgm:prSet presAssocID="{62D3A9A2-01B2-48ED-BC82-6E540EB08731}" presName="parTx" presStyleLbl="revTx" presStyleIdx="1" presStyleCnt="3">
        <dgm:presLayoutVars>
          <dgm:chMax val="0"/>
          <dgm:chPref val="0"/>
        </dgm:presLayoutVars>
      </dgm:prSet>
      <dgm:spPr/>
    </dgm:pt>
    <dgm:pt modelId="{DB8B7D41-FBA7-41E2-BF6A-665C036B796F}" type="pres">
      <dgm:prSet presAssocID="{8ECB3AD1-181D-4A08-91A7-D5383C22C52F}" presName="sibTrans" presStyleCnt="0"/>
      <dgm:spPr/>
    </dgm:pt>
    <dgm:pt modelId="{D8CB1414-B757-4D90-8AD8-DF779EE284BB}" type="pres">
      <dgm:prSet presAssocID="{51740427-5359-409F-9A7D-E59F76FB3067}" presName="compNode" presStyleCnt="0"/>
      <dgm:spPr/>
    </dgm:pt>
    <dgm:pt modelId="{3E426F29-256E-42FB-9492-A3ABDCA2A2F3}" type="pres">
      <dgm:prSet presAssocID="{51740427-5359-409F-9A7D-E59F76FB3067}" presName="bgRect" presStyleLbl="bgShp" presStyleIdx="2" presStyleCnt="3"/>
      <dgm:spPr/>
    </dgm:pt>
    <dgm:pt modelId="{2ED003EB-F5D4-4114-BA75-EE57265841AA}" type="pres">
      <dgm:prSet presAssocID="{51740427-5359-409F-9A7D-E59F76FB306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8999381F-5831-4B06-8997-F908AA0B1D3B}" type="pres">
      <dgm:prSet presAssocID="{51740427-5359-409F-9A7D-E59F76FB3067}" presName="spaceRect" presStyleCnt="0"/>
      <dgm:spPr/>
    </dgm:pt>
    <dgm:pt modelId="{092EEF0B-8A75-4F72-87A8-6BC27D745C5E}" type="pres">
      <dgm:prSet presAssocID="{51740427-5359-409F-9A7D-E59F76FB306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8E21830-E264-4C0A-AE8D-D15CC6670F78}" type="presOf" srcId="{E864CEE4-AE55-49BA-879D-B19FAE81625B}" destId="{F66DC938-3150-4626-ACE1-441D528BF182}" srcOrd="0" destOrd="0" presId="urn:microsoft.com/office/officeart/2018/2/layout/IconVerticalSolidList"/>
    <dgm:cxn modelId="{F8892466-3521-4EA3-9BE4-71071F597D6C}" type="presOf" srcId="{62D3A9A2-01B2-48ED-BC82-6E540EB08731}" destId="{520BD5D3-A93D-48DF-9494-EF698AF37955}" srcOrd="0" destOrd="0" presId="urn:microsoft.com/office/officeart/2018/2/layout/IconVerticalSolidList"/>
    <dgm:cxn modelId="{2F620069-A068-45D4-8BB9-321E26A9A440}" type="presOf" srcId="{EFE675A4-B707-41DE-8E5A-BB979357F1A5}" destId="{83BA83DC-87DB-4681-BA8D-DC13E85715D0}" srcOrd="0" destOrd="0" presId="urn:microsoft.com/office/officeart/2018/2/layout/IconVerticalSolidList"/>
    <dgm:cxn modelId="{A1BE9379-5D43-47BD-84EB-17A42814AE32}" srcId="{E864CEE4-AE55-49BA-879D-B19FAE81625B}" destId="{EFE675A4-B707-41DE-8E5A-BB979357F1A5}" srcOrd="0" destOrd="0" parTransId="{6063AAED-53EA-4718-9E94-103E5B0DBE39}" sibTransId="{AE669F9A-BFDC-403F-AB58-F24AD86D030F}"/>
    <dgm:cxn modelId="{7BB7AD9B-4060-45D2-AE63-120019B5B902}" srcId="{E864CEE4-AE55-49BA-879D-B19FAE81625B}" destId="{51740427-5359-409F-9A7D-E59F76FB3067}" srcOrd="2" destOrd="0" parTransId="{67420715-73A9-47F9-A202-2BB7C1ED30D5}" sibTransId="{0D8FC014-0BF4-49D3-B172-982066FB4F6A}"/>
    <dgm:cxn modelId="{D5C87DDE-FF5E-446A-87E4-C8CB152B42DC}" type="presOf" srcId="{51740427-5359-409F-9A7D-E59F76FB3067}" destId="{092EEF0B-8A75-4F72-87A8-6BC27D745C5E}" srcOrd="0" destOrd="0" presId="urn:microsoft.com/office/officeart/2018/2/layout/IconVerticalSolidList"/>
    <dgm:cxn modelId="{237B92FF-AF6E-4357-BD4B-38EAD4D28848}" srcId="{E864CEE4-AE55-49BA-879D-B19FAE81625B}" destId="{62D3A9A2-01B2-48ED-BC82-6E540EB08731}" srcOrd="1" destOrd="0" parTransId="{7EF7710A-F1C9-4CFF-8A57-9E43A9ABE28F}" sibTransId="{8ECB3AD1-181D-4A08-91A7-D5383C22C52F}"/>
    <dgm:cxn modelId="{0697090D-EF15-44E1-91DE-1766069DEE5B}" type="presParOf" srcId="{F66DC938-3150-4626-ACE1-441D528BF182}" destId="{ED08375A-8F7A-4AC0-B913-1EB39F40C9A2}" srcOrd="0" destOrd="0" presId="urn:microsoft.com/office/officeart/2018/2/layout/IconVerticalSolidList"/>
    <dgm:cxn modelId="{F2D355D1-BBB8-43F6-827C-DD6C0DB4A10D}" type="presParOf" srcId="{ED08375A-8F7A-4AC0-B913-1EB39F40C9A2}" destId="{60CBEB4E-1A82-40B7-9A2F-C55EDFFD8925}" srcOrd="0" destOrd="0" presId="urn:microsoft.com/office/officeart/2018/2/layout/IconVerticalSolidList"/>
    <dgm:cxn modelId="{483CCEB0-83CC-4752-8603-AA909E52EBF4}" type="presParOf" srcId="{ED08375A-8F7A-4AC0-B913-1EB39F40C9A2}" destId="{DADF700B-23D5-49C2-BE9E-A8C1D90E5433}" srcOrd="1" destOrd="0" presId="urn:microsoft.com/office/officeart/2018/2/layout/IconVerticalSolidList"/>
    <dgm:cxn modelId="{47038679-8A4A-404E-BE9A-07F7BE716C12}" type="presParOf" srcId="{ED08375A-8F7A-4AC0-B913-1EB39F40C9A2}" destId="{5FDB16E0-F00D-4117-A290-B3CAFC45D010}" srcOrd="2" destOrd="0" presId="urn:microsoft.com/office/officeart/2018/2/layout/IconVerticalSolidList"/>
    <dgm:cxn modelId="{4ABA68B8-D5D0-4B39-9E37-95088FF8C4DC}" type="presParOf" srcId="{ED08375A-8F7A-4AC0-B913-1EB39F40C9A2}" destId="{83BA83DC-87DB-4681-BA8D-DC13E85715D0}" srcOrd="3" destOrd="0" presId="urn:microsoft.com/office/officeart/2018/2/layout/IconVerticalSolidList"/>
    <dgm:cxn modelId="{DFCB0681-A5D9-4F16-9D0F-FBC461C7DBCE}" type="presParOf" srcId="{F66DC938-3150-4626-ACE1-441D528BF182}" destId="{4CDDE043-A961-4802-A3BB-6F701CF47ED4}" srcOrd="1" destOrd="0" presId="urn:microsoft.com/office/officeart/2018/2/layout/IconVerticalSolidList"/>
    <dgm:cxn modelId="{1B4705D0-CD06-408C-94BF-1F54318AC2F3}" type="presParOf" srcId="{F66DC938-3150-4626-ACE1-441D528BF182}" destId="{7F66BF79-55CF-4B24-9F91-13C827D26D4C}" srcOrd="2" destOrd="0" presId="urn:microsoft.com/office/officeart/2018/2/layout/IconVerticalSolidList"/>
    <dgm:cxn modelId="{0D33D428-9CBE-425D-A8CD-25C0BCACEF0E}" type="presParOf" srcId="{7F66BF79-55CF-4B24-9F91-13C827D26D4C}" destId="{04E08E59-5B3D-4095-8C58-AD9B88D64278}" srcOrd="0" destOrd="0" presId="urn:microsoft.com/office/officeart/2018/2/layout/IconVerticalSolidList"/>
    <dgm:cxn modelId="{FD66C69B-376C-48DF-8DB9-82B77762C338}" type="presParOf" srcId="{7F66BF79-55CF-4B24-9F91-13C827D26D4C}" destId="{47CFCDBC-9CBC-495E-A831-75FBBD6D1DC2}" srcOrd="1" destOrd="0" presId="urn:microsoft.com/office/officeart/2018/2/layout/IconVerticalSolidList"/>
    <dgm:cxn modelId="{A306EEB7-7B42-46FA-AB7A-8C1CB96A266F}" type="presParOf" srcId="{7F66BF79-55CF-4B24-9F91-13C827D26D4C}" destId="{82D97EC7-D543-4E16-AA1D-84D866C48D75}" srcOrd="2" destOrd="0" presId="urn:microsoft.com/office/officeart/2018/2/layout/IconVerticalSolidList"/>
    <dgm:cxn modelId="{477A3395-E577-4D55-BAEF-E11718A233E5}" type="presParOf" srcId="{7F66BF79-55CF-4B24-9F91-13C827D26D4C}" destId="{520BD5D3-A93D-48DF-9494-EF698AF37955}" srcOrd="3" destOrd="0" presId="urn:microsoft.com/office/officeart/2018/2/layout/IconVerticalSolidList"/>
    <dgm:cxn modelId="{7D7C3948-BD7C-4205-8EA2-9719A8F055FB}" type="presParOf" srcId="{F66DC938-3150-4626-ACE1-441D528BF182}" destId="{DB8B7D41-FBA7-41E2-BF6A-665C036B796F}" srcOrd="3" destOrd="0" presId="urn:microsoft.com/office/officeart/2018/2/layout/IconVerticalSolidList"/>
    <dgm:cxn modelId="{5856B4D6-3A05-4348-9B44-EC318F9C1C7D}" type="presParOf" srcId="{F66DC938-3150-4626-ACE1-441D528BF182}" destId="{D8CB1414-B757-4D90-8AD8-DF779EE284BB}" srcOrd="4" destOrd="0" presId="urn:microsoft.com/office/officeart/2018/2/layout/IconVerticalSolidList"/>
    <dgm:cxn modelId="{46AE72BF-4BD9-4E8B-8F43-948F0C49D7A1}" type="presParOf" srcId="{D8CB1414-B757-4D90-8AD8-DF779EE284BB}" destId="{3E426F29-256E-42FB-9492-A3ABDCA2A2F3}" srcOrd="0" destOrd="0" presId="urn:microsoft.com/office/officeart/2018/2/layout/IconVerticalSolidList"/>
    <dgm:cxn modelId="{CA762093-0F85-454F-A90F-7C543A781A22}" type="presParOf" srcId="{D8CB1414-B757-4D90-8AD8-DF779EE284BB}" destId="{2ED003EB-F5D4-4114-BA75-EE57265841AA}" srcOrd="1" destOrd="0" presId="urn:microsoft.com/office/officeart/2018/2/layout/IconVerticalSolidList"/>
    <dgm:cxn modelId="{1EB44477-C3E4-497B-933B-60570A7030B0}" type="presParOf" srcId="{D8CB1414-B757-4D90-8AD8-DF779EE284BB}" destId="{8999381F-5831-4B06-8997-F908AA0B1D3B}" srcOrd="2" destOrd="0" presId="urn:microsoft.com/office/officeart/2018/2/layout/IconVerticalSolidList"/>
    <dgm:cxn modelId="{E48BEA90-9931-467C-96B1-E50644CF581C}" type="presParOf" srcId="{D8CB1414-B757-4D90-8AD8-DF779EE284BB}" destId="{092EEF0B-8A75-4F72-87A8-6BC27D745C5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B12EAD-2BCE-4348-8D45-21CC807707E4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B831E79-4E5B-49A3-A107-007D37BB9DDA}">
      <dgm:prSet/>
      <dgm:spPr/>
      <dgm:t>
        <a:bodyPr/>
        <a:lstStyle/>
        <a:p>
          <a:r>
            <a:rPr lang="en-US" dirty="0"/>
            <a:t>One often overlooked aspect of meeting notes is discussion and key points.</a:t>
          </a:r>
        </a:p>
      </dgm:t>
    </dgm:pt>
    <dgm:pt modelId="{24C264A3-905E-4CF0-818B-5A7521784093}" type="parTrans" cxnId="{6196F7CD-39A4-4A17-8063-886F06AF8435}">
      <dgm:prSet/>
      <dgm:spPr/>
      <dgm:t>
        <a:bodyPr/>
        <a:lstStyle/>
        <a:p>
          <a:endParaRPr lang="en-US"/>
        </a:p>
      </dgm:t>
    </dgm:pt>
    <dgm:pt modelId="{5DC1132B-289A-46F7-9684-C3D2F58B199E}" type="sibTrans" cxnId="{6196F7CD-39A4-4A17-8063-886F06AF8435}">
      <dgm:prSet/>
      <dgm:spPr/>
      <dgm:t>
        <a:bodyPr/>
        <a:lstStyle/>
        <a:p>
          <a:endParaRPr lang="en-US"/>
        </a:p>
      </dgm:t>
    </dgm:pt>
    <dgm:pt modelId="{656CBECC-E72E-4C5D-A210-24FDC5A99D3E}">
      <dgm:prSet/>
      <dgm:spPr/>
      <dgm:t>
        <a:bodyPr/>
        <a:lstStyle/>
        <a:p>
          <a:r>
            <a:rPr lang="en-US" dirty="0"/>
            <a:t>Key points are those points during a meeting that are of critical importance.</a:t>
          </a:r>
        </a:p>
      </dgm:t>
    </dgm:pt>
    <dgm:pt modelId="{5D54DDC6-B616-4380-A336-392E661C2286}" type="parTrans" cxnId="{6C5B0169-C5A6-460A-9BA7-33578E2AB38B}">
      <dgm:prSet/>
      <dgm:spPr/>
      <dgm:t>
        <a:bodyPr/>
        <a:lstStyle/>
        <a:p>
          <a:endParaRPr lang="en-US"/>
        </a:p>
      </dgm:t>
    </dgm:pt>
    <dgm:pt modelId="{990DB040-8D9C-47BA-9FC5-AEBE4A219FCF}" type="sibTrans" cxnId="{6C5B0169-C5A6-460A-9BA7-33578E2AB38B}">
      <dgm:prSet/>
      <dgm:spPr/>
      <dgm:t>
        <a:bodyPr/>
        <a:lstStyle/>
        <a:p>
          <a:endParaRPr lang="en-US"/>
        </a:p>
      </dgm:t>
    </dgm:pt>
    <dgm:pt modelId="{A20B4516-68E4-4D67-B6A5-93BD9B178B9C}">
      <dgm:prSet/>
      <dgm:spPr/>
      <dgm:t>
        <a:bodyPr/>
        <a:lstStyle/>
        <a:p>
          <a:r>
            <a:rPr lang="en-US" dirty="0"/>
            <a:t>Discussion refers to the general conversation around a topic.</a:t>
          </a:r>
        </a:p>
      </dgm:t>
    </dgm:pt>
    <dgm:pt modelId="{C7F016F6-96C4-47B6-87B7-BC6918F10AE1}" type="parTrans" cxnId="{5CAADC33-2FAD-40E5-931D-0B7225AD7A6D}">
      <dgm:prSet/>
      <dgm:spPr/>
      <dgm:t>
        <a:bodyPr/>
        <a:lstStyle/>
        <a:p>
          <a:endParaRPr lang="en-US"/>
        </a:p>
      </dgm:t>
    </dgm:pt>
    <dgm:pt modelId="{292D76E0-FB5E-43CA-8BB4-DC32DBCEA5A1}" type="sibTrans" cxnId="{5CAADC33-2FAD-40E5-931D-0B7225AD7A6D}">
      <dgm:prSet/>
      <dgm:spPr/>
      <dgm:t>
        <a:bodyPr/>
        <a:lstStyle/>
        <a:p>
          <a:endParaRPr lang="en-US"/>
        </a:p>
      </dgm:t>
    </dgm:pt>
    <dgm:pt modelId="{3BF947F7-F6DD-43AC-A4E7-4B16A803F541}">
      <dgm:prSet/>
      <dgm:spPr/>
      <dgm:t>
        <a:bodyPr/>
        <a:lstStyle/>
        <a:p>
          <a:r>
            <a:rPr lang="en-US" dirty="0"/>
            <a:t>These are often not noted because they move very quickly or are hard to note.</a:t>
          </a:r>
        </a:p>
      </dgm:t>
    </dgm:pt>
    <dgm:pt modelId="{193783DB-4F70-49F8-8181-245638EAB3C8}" type="parTrans" cxnId="{D476D061-F331-4FFA-B7CD-21467D919E8C}">
      <dgm:prSet/>
      <dgm:spPr/>
      <dgm:t>
        <a:bodyPr/>
        <a:lstStyle/>
        <a:p>
          <a:endParaRPr lang="en-US"/>
        </a:p>
      </dgm:t>
    </dgm:pt>
    <dgm:pt modelId="{257168AD-9D98-47EE-879E-C014F2A491D9}" type="sibTrans" cxnId="{D476D061-F331-4FFA-B7CD-21467D919E8C}">
      <dgm:prSet/>
      <dgm:spPr/>
      <dgm:t>
        <a:bodyPr/>
        <a:lstStyle/>
        <a:p>
          <a:endParaRPr lang="en-US"/>
        </a:p>
      </dgm:t>
    </dgm:pt>
    <dgm:pt modelId="{456B2534-D50C-4FD7-8028-F5F127402B5F}">
      <dgm:prSet/>
      <dgm:spPr/>
      <dgm:t>
        <a:bodyPr/>
        <a:lstStyle/>
        <a:p>
          <a:r>
            <a:rPr lang="en-US" dirty="0"/>
            <a:t>If you are working on a time, it can be useful to designate a two people to take notes on these aspects. After the meeting they can combine what they have to build a bigger or fuller picture of the what took place in the meeting.</a:t>
          </a:r>
        </a:p>
      </dgm:t>
    </dgm:pt>
    <dgm:pt modelId="{11FD7A0E-12F0-425B-A4FC-1880AEF43A67}" type="parTrans" cxnId="{A0DF1ADA-2A93-4E37-904A-6C869F2CAF78}">
      <dgm:prSet/>
      <dgm:spPr/>
      <dgm:t>
        <a:bodyPr/>
        <a:lstStyle/>
        <a:p>
          <a:endParaRPr lang="en-US"/>
        </a:p>
      </dgm:t>
    </dgm:pt>
    <dgm:pt modelId="{B5DF29D5-4B50-4C8E-AF03-D0995D2CE7F6}" type="sibTrans" cxnId="{A0DF1ADA-2A93-4E37-904A-6C869F2CAF78}">
      <dgm:prSet/>
      <dgm:spPr/>
      <dgm:t>
        <a:bodyPr/>
        <a:lstStyle/>
        <a:p>
          <a:endParaRPr lang="en-US"/>
        </a:p>
      </dgm:t>
    </dgm:pt>
    <dgm:pt modelId="{F9537601-0293-4A8E-ADB7-A95A2BD2E9B7}" type="pres">
      <dgm:prSet presAssocID="{15B12EAD-2BCE-4348-8D45-21CC807707E4}" presName="Name0" presStyleCnt="0">
        <dgm:presLayoutVars>
          <dgm:dir/>
          <dgm:animLvl val="lvl"/>
          <dgm:resizeHandles val="exact"/>
        </dgm:presLayoutVars>
      </dgm:prSet>
      <dgm:spPr/>
    </dgm:pt>
    <dgm:pt modelId="{87D02503-595D-435E-B009-478802D3326E}" type="pres">
      <dgm:prSet presAssocID="{4B831E79-4E5B-49A3-A107-007D37BB9DDA}" presName="composite" presStyleCnt="0"/>
      <dgm:spPr/>
    </dgm:pt>
    <dgm:pt modelId="{467E068A-6CA2-4C9A-B81B-CCEAF3F54C7F}" type="pres">
      <dgm:prSet presAssocID="{4B831E79-4E5B-49A3-A107-007D37BB9DD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4F2235B-460E-4B14-81F7-2023F4E59D1A}" type="pres">
      <dgm:prSet presAssocID="{4B831E79-4E5B-49A3-A107-007D37BB9DDA}" presName="desTx" presStyleLbl="alignAccFollowNode1" presStyleIdx="0" presStyleCnt="2">
        <dgm:presLayoutVars>
          <dgm:bulletEnabled val="1"/>
        </dgm:presLayoutVars>
      </dgm:prSet>
      <dgm:spPr/>
    </dgm:pt>
    <dgm:pt modelId="{72A2AB64-67BA-4FF0-A524-1A732C670917}" type="pres">
      <dgm:prSet presAssocID="{5DC1132B-289A-46F7-9684-C3D2F58B199E}" presName="space" presStyleCnt="0"/>
      <dgm:spPr/>
    </dgm:pt>
    <dgm:pt modelId="{682EA675-9352-4D4F-A53D-BAF68DF0DBAA}" type="pres">
      <dgm:prSet presAssocID="{3BF947F7-F6DD-43AC-A4E7-4B16A803F541}" presName="composite" presStyleCnt="0"/>
      <dgm:spPr/>
    </dgm:pt>
    <dgm:pt modelId="{7F453093-55E0-4ED6-8E8D-34FFDF75C2BE}" type="pres">
      <dgm:prSet presAssocID="{3BF947F7-F6DD-43AC-A4E7-4B16A803F54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51EA31C-7211-4267-8FD4-138F4A5A7C2E}" type="pres">
      <dgm:prSet presAssocID="{3BF947F7-F6DD-43AC-A4E7-4B16A803F541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AD18610-BD91-4675-B64F-C56AEC549B95}" type="presOf" srcId="{15B12EAD-2BCE-4348-8D45-21CC807707E4}" destId="{F9537601-0293-4A8E-ADB7-A95A2BD2E9B7}" srcOrd="0" destOrd="0" presId="urn:microsoft.com/office/officeart/2005/8/layout/hList1"/>
    <dgm:cxn modelId="{B4A43A22-A11D-48CC-BB13-BF60B29A70DF}" type="presOf" srcId="{A20B4516-68E4-4D67-B6A5-93BD9B178B9C}" destId="{54F2235B-460E-4B14-81F7-2023F4E59D1A}" srcOrd="0" destOrd="1" presId="urn:microsoft.com/office/officeart/2005/8/layout/hList1"/>
    <dgm:cxn modelId="{5CAADC33-2FAD-40E5-931D-0B7225AD7A6D}" srcId="{4B831E79-4E5B-49A3-A107-007D37BB9DDA}" destId="{A20B4516-68E4-4D67-B6A5-93BD9B178B9C}" srcOrd="1" destOrd="0" parTransId="{C7F016F6-96C4-47B6-87B7-BC6918F10AE1}" sibTransId="{292D76E0-FB5E-43CA-8BB4-DC32DBCEA5A1}"/>
    <dgm:cxn modelId="{3B76A634-C45B-45BF-85BE-298EC57F7B42}" type="presOf" srcId="{3BF947F7-F6DD-43AC-A4E7-4B16A803F541}" destId="{7F453093-55E0-4ED6-8E8D-34FFDF75C2BE}" srcOrd="0" destOrd="0" presId="urn:microsoft.com/office/officeart/2005/8/layout/hList1"/>
    <dgm:cxn modelId="{D476D061-F331-4FFA-B7CD-21467D919E8C}" srcId="{15B12EAD-2BCE-4348-8D45-21CC807707E4}" destId="{3BF947F7-F6DD-43AC-A4E7-4B16A803F541}" srcOrd="1" destOrd="0" parTransId="{193783DB-4F70-49F8-8181-245638EAB3C8}" sibTransId="{257168AD-9D98-47EE-879E-C014F2A491D9}"/>
    <dgm:cxn modelId="{614D3164-88F0-42FF-9EE9-B8A53169C44E}" type="presOf" srcId="{4B831E79-4E5B-49A3-A107-007D37BB9DDA}" destId="{467E068A-6CA2-4C9A-B81B-CCEAF3F54C7F}" srcOrd="0" destOrd="0" presId="urn:microsoft.com/office/officeart/2005/8/layout/hList1"/>
    <dgm:cxn modelId="{8F229165-3627-4BCB-9225-0B6634B3DEF2}" type="presOf" srcId="{656CBECC-E72E-4C5D-A210-24FDC5A99D3E}" destId="{54F2235B-460E-4B14-81F7-2023F4E59D1A}" srcOrd="0" destOrd="0" presId="urn:microsoft.com/office/officeart/2005/8/layout/hList1"/>
    <dgm:cxn modelId="{6C5B0169-C5A6-460A-9BA7-33578E2AB38B}" srcId="{4B831E79-4E5B-49A3-A107-007D37BB9DDA}" destId="{656CBECC-E72E-4C5D-A210-24FDC5A99D3E}" srcOrd="0" destOrd="0" parTransId="{5D54DDC6-B616-4380-A336-392E661C2286}" sibTransId="{990DB040-8D9C-47BA-9FC5-AEBE4A219FCF}"/>
    <dgm:cxn modelId="{E543E66C-D8DF-4570-B530-060BD5EA94A4}" type="presOf" srcId="{456B2534-D50C-4FD7-8028-F5F127402B5F}" destId="{151EA31C-7211-4267-8FD4-138F4A5A7C2E}" srcOrd="0" destOrd="0" presId="urn:microsoft.com/office/officeart/2005/8/layout/hList1"/>
    <dgm:cxn modelId="{6196F7CD-39A4-4A17-8063-886F06AF8435}" srcId="{15B12EAD-2BCE-4348-8D45-21CC807707E4}" destId="{4B831E79-4E5B-49A3-A107-007D37BB9DDA}" srcOrd="0" destOrd="0" parTransId="{24C264A3-905E-4CF0-818B-5A7521784093}" sibTransId="{5DC1132B-289A-46F7-9684-C3D2F58B199E}"/>
    <dgm:cxn modelId="{A0DF1ADA-2A93-4E37-904A-6C869F2CAF78}" srcId="{3BF947F7-F6DD-43AC-A4E7-4B16A803F541}" destId="{456B2534-D50C-4FD7-8028-F5F127402B5F}" srcOrd="0" destOrd="0" parTransId="{11FD7A0E-12F0-425B-A4FC-1880AEF43A67}" sibTransId="{B5DF29D5-4B50-4C8E-AF03-D0995D2CE7F6}"/>
    <dgm:cxn modelId="{8811A8F4-F043-4371-B391-DF8662D67953}" type="presParOf" srcId="{F9537601-0293-4A8E-ADB7-A95A2BD2E9B7}" destId="{87D02503-595D-435E-B009-478802D3326E}" srcOrd="0" destOrd="0" presId="urn:microsoft.com/office/officeart/2005/8/layout/hList1"/>
    <dgm:cxn modelId="{4927B799-7699-488A-8909-614AD638D78F}" type="presParOf" srcId="{87D02503-595D-435E-B009-478802D3326E}" destId="{467E068A-6CA2-4C9A-B81B-CCEAF3F54C7F}" srcOrd="0" destOrd="0" presId="urn:microsoft.com/office/officeart/2005/8/layout/hList1"/>
    <dgm:cxn modelId="{62A7285E-4B01-4FBA-BD99-5D14067707F2}" type="presParOf" srcId="{87D02503-595D-435E-B009-478802D3326E}" destId="{54F2235B-460E-4B14-81F7-2023F4E59D1A}" srcOrd="1" destOrd="0" presId="urn:microsoft.com/office/officeart/2005/8/layout/hList1"/>
    <dgm:cxn modelId="{1FBA8C16-6E85-4B3D-895D-37E46D09B9DE}" type="presParOf" srcId="{F9537601-0293-4A8E-ADB7-A95A2BD2E9B7}" destId="{72A2AB64-67BA-4FF0-A524-1A732C670917}" srcOrd="1" destOrd="0" presId="urn:microsoft.com/office/officeart/2005/8/layout/hList1"/>
    <dgm:cxn modelId="{27A6F5CF-2E28-43DA-BE51-ECA97416027A}" type="presParOf" srcId="{F9537601-0293-4A8E-ADB7-A95A2BD2E9B7}" destId="{682EA675-9352-4D4F-A53D-BAF68DF0DBAA}" srcOrd="2" destOrd="0" presId="urn:microsoft.com/office/officeart/2005/8/layout/hList1"/>
    <dgm:cxn modelId="{59A8F64E-DC02-4C53-8FDF-2A5CCB757E5C}" type="presParOf" srcId="{682EA675-9352-4D4F-A53D-BAF68DF0DBAA}" destId="{7F453093-55E0-4ED6-8E8D-34FFDF75C2BE}" srcOrd="0" destOrd="0" presId="urn:microsoft.com/office/officeart/2005/8/layout/hList1"/>
    <dgm:cxn modelId="{FCACFE96-2A95-4EC7-BF93-FCF1180F3068}" type="presParOf" srcId="{682EA675-9352-4D4F-A53D-BAF68DF0DBAA}" destId="{151EA31C-7211-4267-8FD4-138F4A5A7C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63484A-B1CF-4077-A8E8-8E8FE016ED0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7D85C56-35C4-46B5-B16C-32CAA5C651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As you are attending the meeting, you should be writing down major and minor points that are important.</a:t>
          </a:r>
        </a:p>
      </dgm:t>
    </dgm:pt>
    <dgm:pt modelId="{05C9910A-8C84-4039-936D-BEE4F769AF85}" type="parTrans" cxnId="{0507450D-9FF5-445E-81A8-D867EE102934}">
      <dgm:prSet/>
      <dgm:spPr/>
      <dgm:t>
        <a:bodyPr/>
        <a:lstStyle/>
        <a:p>
          <a:endParaRPr lang="en-US"/>
        </a:p>
      </dgm:t>
    </dgm:pt>
    <dgm:pt modelId="{D190826D-BAAF-4F73-A0FE-FD2890D908EB}" type="sibTrans" cxnId="{0507450D-9FF5-445E-81A8-D867EE10293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4CFE54A-EFC9-4053-BC8B-05E9D101BF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You should also be writing questions that you would like to follow-up with either at the end of the meeting or after with those responsible.</a:t>
          </a:r>
        </a:p>
        <a:p>
          <a:pPr>
            <a:lnSpc>
              <a:spcPct val="100000"/>
            </a:lnSpc>
          </a:pPr>
          <a:r>
            <a:rPr lang="en-US" sz="2000" dirty="0"/>
            <a:t>This is important to be able start the follow-up process and gather the information that may not be </a:t>
          </a:r>
          <a:r>
            <a:rPr lang="en-US" sz="2000" dirty="0" err="1"/>
            <a:t>pertint</a:t>
          </a:r>
          <a:r>
            <a:rPr lang="en-US" sz="2000" dirty="0"/>
            <a:t> to all those in the meeting, but specific to the work that you or your team </a:t>
          </a:r>
        </a:p>
      </dgm:t>
    </dgm:pt>
    <dgm:pt modelId="{0D620E84-657F-4528-A2B2-BDB0E682EFBA}" type="sibTrans" cxnId="{70DEDF54-D823-4317-BC28-FFBEBDCDC875}">
      <dgm:prSet/>
      <dgm:spPr/>
      <dgm:t>
        <a:bodyPr/>
        <a:lstStyle/>
        <a:p>
          <a:endParaRPr lang="en-US"/>
        </a:p>
      </dgm:t>
    </dgm:pt>
    <dgm:pt modelId="{94C120A0-606B-4480-8FFA-493CACF5B6D4}" type="parTrans" cxnId="{70DEDF54-D823-4317-BC28-FFBEBDCDC875}">
      <dgm:prSet/>
      <dgm:spPr/>
      <dgm:t>
        <a:bodyPr/>
        <a:lstStyle/>
        <a:p>
          <a:endParaRPr lang="en-US"/>
        </a:p>
      </dgm:t>
    </dgm:pt>
    <dgm:pt modelId="{42EBD17A-8627-4270-8858-C9C036C0496B}" type="pres">
      <dgm:prSet presAssocID="{FD63484A-B1CF-4077-A8E8-8E8FE016ED0C}" presName="root" presStyleCnt="0">
        <dgm:presLayoutVars>
          <dgm:dir/>
          <dgm:resizeHandles val="exact"/>
        </dgm:presLayoutVars>
      </dgm:prSet>
      <dgm:spPr/>
    </dgm:pt>
    <dgm:pt modelId="{9419D8BB-BD39-4E65-AA68-602452C93ECA}" type="pres">
      <dgm:prSet presAssocID="{FD63484A-B1CF-4077-A8E8-8E8FE016ED0C}" presName="container" presStyleCnt="0">
        <dgm:presLayoutVars>
          <dgm:dir/>
          <dgm:resizeHandles val="exact"/>
        </dgm:presLayoutVars>
      </dgm:prSet>
      <dgm:spPr/>
    </dgm:pt>
    <dgm:pt modelId="{0FA46EED-D13E-4151-B793-62E46DB3C3A3}" type="pres">
      <dgm:prSet presAssocID="{C7D85C56-35C4-46B5-B16C-32CAA5C6517B}" presName="compNode" presStyleCnt="0"/>
      <dgm:spPr/>
    </dgm:pt>
    <dgm:pt modelId="{A42C0ABE-BD3B-44DA-A21A-77928A7DC788}" type="pres">
      <dgm:prSet presAssocID="{C7D85C56-35C4-46B5-B16C-32CAA5C6517B}" presName="iconBgRect" presStyleLbl="bgShp" presStyleIdx="0" presStyleCnt="2"/>
      <dgm:spPr/>
    </dgm:pt>
    <dgm:pt modelId="{92BF3F54-DD89-4A90-84F9-BE5A1EDAE84F}" type="pres">
      <dgm:prSet presAssocID="{C7D85C56-35C4-46B5-B16C-32CAA5C6517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CE51691D-D14E-4476-AEE4-3EE40FE15022}" type="pres">
      <dgm:prSet presAssocID="{C7D85C56-35C4-46B5-B16C-32CAA5C6517B}" presName="spaceRect" presStyleCnt="0"/>
      <dgm:spPr/>
    </dgm:pt>
    <dgm:pt modelId="{B97DA410-7CAD-4A30-9257-5C62A180A8AC}" type="pres">
      <dgm:prSet presAssocID="{C7D85C56-35C4-46B5-B16C-32CAA5C6517B}" presName="textRect" presStyleLbl="revTx" presStyleIdx="0" presStyleCnt="2">
        <dgm:presLayoutVars>
          <dgm:chMax val="1"/>
          <dgm:chPref val="1"/>
        </dgm:presLayoutVars>
      </dgm:prSet>
      <dgm:spPr/>
    </dgm:pt>
    <dgm:pt modelId="{488CBF69-0EA3-4FA7-A935-47EFDDEC8991}" type="pres">
      <dgm:prSet presAssocID="{D190826D-BAAF-4F73-A0FE-FD2890D908EB}" presName="sibTrans" presStyleLbl="sibTrans2D1" presStyleIdx="0" presStyleCnt="0"/>
      <dgm:spPr/>
    </dgm:pt>
    <dgm:pt modelId="{4CE7B2D9-6CB0-4A6E-AC75-ECE988C74EEF}" type="pres">
      <dgm:prSet presAssocID="{B4CFE54A-EFC9-4053-BC8B-05E9D101BF91}" presName="compNode" presStyleCnt="0"/>
      <dgm:spPr/>
    </dgm:pt>
    <dgm:pt modelId="{0D17DD87-6D59-466E-8331-164B037C0CEF}" type="pres">
      <dgm:prSet presAssocID="{B4CFE54A-EFC9-4053-BC8B-05E9D101BF91}" presName="iconBgRect" presStyleLbl="bgShp" presStyleIdx="1" presStyleCnt="2"/>
      <dgm:spPr/>
    </dgm:pt>
    <dgm:pt modelId="{14653E8F-5D2B-4739-A5BA-11783A568F59}" type="pres">
      <dgm:prSet presAssocID="{B4CFE54A-EFC9-4053-BC8B-05E9D101BF9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52EB393D-4F1D-46FA-841D-D3783986DD06}" type="pres">
      <dgm:prSet presAssocID="{B4CFE54A-EFC9-4053-BC8B-05E9D101BF91}" presName="spaceRect" presStyleCnt="0"/>
      <dgm:spPr/>
    </dgm:pt>
    <dgm:pt modelId="{45DA2EEB-3DAB-440C-99F4-A45CF899AA56}" type="pres">
      <dgm:prSet presAssocID="{B4CFE54A-EFC9-4053-BC8B-05E9D101BF9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12CF60B-5817-401C-A63F-996E2DA1CCA7}" type="presOf" srcId="{C7D85C56-35C4-46B5-B16C-32CAA5C6517B}" destId="{B97DA410-7CAD-4A30-9257-5C62A180A8AC}" srcOrd="0" destOrd="0" presId="urn:microsoft.com/office/officeart/2018/2/layout/IconCircleList"/>
    <dgm:cxn modelId="{0507450D-9FF5-445E-81A8-D867EE102934}" srcId="{FD63484A-B1CF-4077-A8E8-8E8FE016ED0C}" destId="{C7D85C56-35C4-46B5-B16C-32CAA5C6517B}" srcOrd="0" destOrd="0" parTransId="{05C9910A-8C84-4039-936D-BEE4F769AF85}" sibTransId="{D190826D-BAAF-4F73-A0FE-FD2890D908EB}"/>
    <dgm:cxn modelId="{70DEDF54-D823-4317-BC28-FFBEBDCDC875}" srcId="{FD63484A-B1CF-4077-A8E8-8E8FE016ED0C}" destId="{B4CFE54A-EFC9-4053-BC8B-05E9D101BF91}" srcOrd="1" destOrd="0" parTransId="{94C120A0-606B-4480-8FFA-493CACF5B6D4}" sibTransId="{0D620E84-657F-4528-A2B2-BDB0E682EFBA}"/>
    <dgm:cxn modelId="{FC8438B4-00DB-439C-A23B-266762ECC313}" type="presOf" srcId="{FD63484A-B1CF-4077-A8E8-8E8FE016ED0C}" destId="{42EBD17A-8627-4270-8858-C9C036C0496B}" srcOrd="0" destOrd="0" presId="urn:microsoft.com/office/officeart/2018/2/layout/IconCircleList"/>
    <dgm:cxn modelId="{2E7EC3B8-0C13-4A62-803B-1552AC1A8D90}" type="presOf" srcId="{B4CFE54A-EFC9-4053-BC8B-05E9D101BF91}" destId="{45DA2EEB-3DAB-440C-99F4-A45CF899AA56}" srcOrd="0" destOrd="0" presId="urn:microsoft.com/office/officeart/2018/2/layout/IconCircleList"/>
    <dgm:cxn modelId="{5A6FA8C5-6D52-46FB-882E-33A8E24C835D}" type="presOf" srcId="{D190826D-BAAF-4F73-A0FE-FD2890D908EB}" destId="{488CBF69-0EA3-4FA7-A935-47EFDDEC8991}" srcOrd="0" destOrd="0" presId="urn:microsoft.com/office/officeart/2018/2/layout/IconCircleList"/>
    <dgm:cxn modelId="{1F3A9406-AA31-4562-B990-64AF6451EC22}" type="presParOf" srcId="{42EBD17A-8627-4270-8858-C9C036C0496B}" destId="{9419D8BB-BD39-4E65-AA68-602452C93ECA}" srcOrd="0" destOrd="0" presId="urn:microsoft.com/office/officeart/2018/2/layout/IconCircleList"/>
    <dgm:cxn modelId="{850A66BA-DC16-4C50-AFCA-31BA4C0707F6}" type="presParOf" srcId="{9419D8BB-BD39-4E65-AA68-602452C93ECA}" destId="{0FA46EED-D13E-4151-B793-62E46DB3C3A3}" srcOrd="0" destOrd="0" presId="urn:microsoft.com/office/officeart/2018/2/layout/IconCircleList"/>
    <dgm:cxn modelId="{CDD0F390-6783-4BA9-9BCB-D9C192102E36}" type="presParOf" srcId="{0FA46EED-D13E-4151-B793-62E46DB3C3A3}" destId="{A42C0ABE-BD3B-44DA-A21A-77928A7DC788}" srcOrd="0" destOrd="0" presId="urn:microsoft.com/office/officeart/2018/2/layout/IconCircleList"/>
    <dgm:cxn modelId="{67B20F05-B611-405B-80F6-A6AC29D1EF6B}" type="presParOf" srcId="{0FA46EED-D13E-4151-B793-62E46DB3C3A3}" destId="{92BF3F54-DD89-4A90-84F9-BE5A1EDAE84F}" srcOrd="1" destOrd="0" presId="urn:microsoft.com/office/officeart/2018/2/layout/IconCircleList"/>
    <dgm:cxn modelId="{7831A437-8A97-43D7-88CB-60736398A160}" type="presParOf" srcId="{0FA46EED-D13E-4151-B793-62E46DB3C3A3}" destId="{CE51691D-D14E-4476-AEE4-3EE40FE15022}" srcOrd="2" destOrd="0" presId="urn:microsoft.com/office/officeart/2018/2/layout/IconCircleList"/>
    <dgm:cxn modelId="{D1E8C47A-D1FB-4EDE-A8A7-29CABB5BCF02}" type="presParOf" srcId="{0FA46EED-D13E-4151-B793-62E46DB3C3A3}" destId="{B97DA410-7CAD-4A30-9257-5C62A180A8AC}" srcOrd="3" destOrd="0" presId="urn:microsoft.com/office/officeart/2018/2/layout/IconCircleList"/>
    <dgm:cxn modelId="{DFF3ED26-C734-45C0-8989-917B1340CDB8}" type="presParOf" srcId="{9419D8BB-BD39-4E65-AA68-602452C93ECA}" destId="{488CBF69-0EA3-4FA7-A935-47EFDDEC8991}" srcOrd="1" destOrd="0" presId="urn:microsoft.com/office/officeart/2018/2/layout/IconCircleList"/>
    <dgm:cxn modelId="{B46013F5-990F-46D2-A759-2CD0A72D2CF9}" type="presParOf" srcId="{9419D8BB-BD39-4E65-AA68-602452C93ECA}" destId="{4CE7B2D9-6CB0-4A6E-AC75-ECE988C74EEF}" srcOrd="2" destOrd="0" presId="urn:microsoft.com/office/officeart/2018/2/layout/IconCircleList"/>
    <dgm:cxn modelId="{AEEEE282-F84C-4E0D-AB46-797A76D3CEFD}" type="presParOf" srcId="{4CE7B2D9-6CB0-4A6E-AC75-ECE988C74EEF}" destId="{0D17DD87-6D59-466E-8331-164B037C0CEF}" srcOrd="0" destOrd="0" presId="urn:microsoft.com/office/officeart/2018/2/layout/IconCircleList"/>
    <dgm:cxn modelId="{3E903864-2578-460C-9295-7B433051E01D}" type="presParOf" srcId="{4CE7B2D9-6CB0-4A6E-AC75-ECE988C74EEF}" destId="{14653E8F-5D2B-4739-A5BA-11783A568F59}" srcOrd="1" destOrd="0" presId="urn:microsoft.com/office/officeart/2018/2/layout/IconCircleList"/>
    <dgm:cxn modelId="{E7C64A5A-AAB0-433E-A0AB-33F382CD251E}" type="presParOf" srcId="{4CE7B2D9-6CB0-4A6E-AC75-ECE988C74EEF}" destId="{52EB393D-4F1D-46FA-841D-D3783986DD06}" srcOrd="2" destOrd="0" presId="urn:microsoft.com/office/officeart/2018/2/layout/IconCircleList"/>
    <dgm:cxn modelId="{D3D324AF-9C26-41F6-99A3-20D1758E5C11}" type="presParOf" srcId="{4CE7B2D9-6CB0-4A6E-AC75-ECE988C74EEF}" destId="{45DA2EEB-3DAB-440C-99F4-A45CF899AA5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208BB-AA65-469D-9A6A-4077803E921E}">
      <dsp:nvSpPr>
        <dsp:cNvPr id="0" name=""/>
        <dsp:cNvSpPr/>
      </dsp:nvSpPr>
      <dsp:spPr>
        <a:xfrm>
          <a:off x="0" y="3364"/>
          <a:ext cx="6364224" cy="1573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E6E95-2438-484A-81CC-AE3A6CFA82BF}">
      <dsp:nvSpPr>
        <dsp:cNvPr id="0" name=""/>
        <dsp:cNvSpPr/>
      </dsp:nvSpPr>
      <dsp:spPr>
        <a:xfrm>
          <a:off x="475971" y="357392"/>
          <a:ext cx="865401" cy="8654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B21C5E-2C96-4B3D-969D-193CE91C2DFE}">
      <dsp:nvSpPr>
        <dsp:cNvPr id="0" name=""/>
        <dsp:cNvSpPr/>
      </dsp:nvSpPr>
      <dsp:spPr>
        <a:xfrm>
          <a:off x="1817343" y="3364"/>
          <a:ext cx="2863900" cy="157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24" tIns="166524" rIns="166524" bIns="1665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Tools that you use will  depend on if you store information digitally or physically.</a:t>
          </a:r>
        </a:p>
      </dsp:txBody>
      <dsp:txXfrm>
        <a:off x="1817343" y="3364"/>
        <a:ext cx="2863900" cy="1573457"/>
      </dsp:txXfrm>
    </dsp:sp>
    <dsp:sp modelId="{38DABB6F-6924-40F2-979C-AD306609F387}">
      <dsp:nvSpPr>
        <dsp:cNvPr id="0" name=""/>
        <dsp:cNvSpPr/>
      </dsp:nvSpPr>
      <dsp:spPr>
        <a:xfrm>
          <a:off x="4681244" y="3364"/>
          <a:ext cx="1681202" cy="157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24" tIns="166524" rIns="166524" bIns="1665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This is purely preference and will depend on how you prefer to work.</a:t>
          </a:r>
        </a:p>
      </dsp:txBody>
      <dsp:txXfrm>
        <a:off x="4681244" y="3364"/>
        <a:ext cx="1681202" cy="1573457"/>
      </dsp:txXfrm>
    </dsp:sp>
    <dsp:sp modelId="{8F214DE2-2CF8-4CFF-ACC6-85068C0F64FD}">
      <dsp:nvSpPr>
        <dsp:cNvPr id="0" name=""/>
        <dsp:cNvSpPr/>
      </dsp:nvSpPr>
      <dsp:spPr>
        <a:xfrm>
          <a:off x="0" y="1970187"/>
          <a:ext cx="6364224" cy="1573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CB236F-C22E-4D30-B915-431CA34153A4}">
      <dsp:nvSpPr>
        <dsp:cNvPr id="0" name=""/>
        <dsp:cNvSpPr/>
      </dsp:nvSpPr>
      <dsp:spPr>
        <a:xfrm>
          <a:off x="475971" y="2324215"/>
          <a:ext cx="865401" cy="8654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3594E-2C60-4590-A393-FBF50306AE38}">
      <dsp:nvSpPr>
        <dsp:cNvPr id="0" name=""/>
        <dsp:cNvSpPr/>
      </dsp:nvSpPr>
      <dsp:spPr>
        <a:xfrm>
          <a:off x="1817343" y="1970187"/>
          <a:ext cx="2863900" cy="157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24" tIns="166524" rIns="166524" bIns="1665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Notebook (Physical Notes)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Laptop/Tablet (Digital Notes)</a:t>
          </a:r>
        </a:p>
      </dsp:txBody>
      <dsp:txXfrm>
        <a:off x="1817343" y="1970187"/>
        <a:ext cx="2863900" cy="1573457"/>
      </dsp:txXfrm>
    </dsp:sp>
    <dsp:sp modelId="{2150F866-03A3-420F-A53D-442F2D1EF9A7}">
      <dsp:nvSpPr>
        <dsp:cNvPr id="0" name=""/>
        <dsp:cNvSpPr/>
      </dsp:nvSpPr>
      <dsp:spPr>
        <a:xfrm>
          <a:off x="4681244" y="1970187"/>
          <a:ext cx="1681202" cy="157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24" tIns="166524" rIns="166524" bIns="16652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No matter the method you use,  you should use quality tools that make the task easier and are reliable.</a:t>
          </a:r>
        </a:p>
      </dsp:txBody>
      <dsp:txXfrm>
        <a:off x="4681244" y="1970187"/>
        <a:ext cx="1681202" cy="1573457"/>
      </dsp:txXfrm>
    </dsp:sp>
    <dsp:sp modelId="{C900E435-B6BA-437D-A9B0-2EAC088D8203}">
      <dsp:nvSpPr>
        <dsp:cNvPr id="0" name=""/>
        <dsp:cNvSpPr/>
      </dsp:nvSpPr>
      <dsp:spPr>
        <a:xfrm>
          <a:off x="0" y="3937009"/>
          <a:ext cx="6364224" cy="157345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BC82D-D646-4E8F-A725-9D5EBD3C9140}">
      <dsp:nvSpPr>
        <dsp:cNvPr id="0" name=""/>
        <dsp:cNvSpPr/>
      </dsp:nvSpPr>
      <dsp:spPr>
        <a:xfrm>
          <a:off x="475971" y="4291037"/>
          <a:ext cx="865401" cy="8654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44397-59BB-439C-B52F-4AC9482F46DE}">
      <dsp:nvSpPr>
        <dsp:cNvPr id="0" name=""/>
        <dsp:cNvSpPr/>
      </dsp:nvSpPr>
      <dsp:spPr>
        <a:xfrm>
          <a:off x="1817343" y="3937009"/>
          <a:ext cx="4545103" cy="1573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524" tIns="166524" rIns="166524" bIns="166524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Good Pen/Pencil or Stylus since this will be the tool that you draw or write with.</a:t>
          </a:r>
        </a:p>
      </dsp:txBody>
      <dsp:txXfrm>
        <a:off x="1817343" y="3937009"/>
        <a:ext cx="4545103" cy="15734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CBEB4E-1A82-40B7-9A2F-C55EDFFD8925}">
      <dsp:nvSpPr>
        <dsp:cNvPr id="0" name=""/>
        <dsp:cNvSpPr/>
      </dsp:nvSpPr>
      <dsp:spPr>
        <a:xfrm>
          <a:off x="0" y="531"/>
          <a:ext cx="105156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DF700B-23D5-49C2-BE9E-A8C1D90E5433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A83DC-87DB-4681-BA8D-DC13E85715D0}">
      <dsp:nvSpPr>
        <dsp:cNvPr id="0" name=""/>
        <dsp:cNvSpPr/>
      </dsp:nvSpPr>
      <dsp:spPr>
        <a:xfrm>
          <a:off x="1437631" y="531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What is your system for organizing notes and information?</a:t>
          </a:r>
        </a:p>
      </dsp:txBody>
      <dsp:txXfrm>
        <a:off x="1437631" y="531"/>
        <a:ext cx="9077968" cy="1244702"/>
      </dsp:txXfrm>
    </dsp:sp>
    <dsp:sp modelId="{04E08E59-5B3D-4095-8C58-AD9B88D64278}">
      <dsp:nvSpPr>
        <dsp:cNvPr id="0" name=""/>
        <dsp:cNvSpPr/>
      </dsp:nvSpPr>
      <dsp:spPr>
        <a:xfrm>
          <a:off x="0" y="1556410"/>
          <a:ext cx="105156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FCDBC-9CBC-495E-A831-75FBBD6D1DC2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0BD5D3-A93D-48DF-9494-EF698AF37955}">
      <dsp:nvSpPr>
        <dsp:cNvPr id="0" name=""/>
        <dsp:cNvSpPr/>
      </dsp:nvSpPr>
      <dsp:spPr>
        <a:xfrm>
          <a:off x="1437631" y="1556410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Having a system that you can consistently use is critical to finding notes and materials when you need them.</a:t>
          </a:r>
        </a:p>
      </dsp:txBody>
      <dsp:txXfrm>
        <a:off x="1437631" y="1556410"/>
        <a:ext cx="9077968" cy="1244702"/>
      </dsp:txXfrm>
    </dsp:sp>
    <dsp:sp modelId="{3E426F29-256E-42FB-9492-A3ABDCA2A2F3}">
      <dsp:nvSpPr>
        <dsp:cNvPr id="0" name=""/>
        <dsp:cNvSpPr/>
      </dsp:nvSpPr>
      <dsp:spPr>
        <a:xfrm>
          <a:off x="0" y="3112289"/>
          <a:ext cx="105156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003EB-F5D4-4114-BA75-EE57265841AA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EEF0B-8A75-4F72-87A8-6BC27D745C5E}">
      <dsp:nvSpPr>
        <dsp:cNvPr id="0" name=""/>
        <dsp:cNvSpPr/>
      </dsp:nvSpPr>
      <dsp:spPr>
        <a:xfrm>
          <a:off x="1437631" y="3112289"/>
          <a:ext cx="90779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Chronological – Storing notes based on when they were taken.</a:t>
          </a:r>
        </a:p>
      </dsp:txBody>
      <dsp:txXfrm>
        <a:off x="1437631" y="3112289"/>
        <a:ext cx="9077968" cy="12447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7E068A-6CA2-4C9A-B81B-CCEAF3F54C7F}">
      <dsp:nvSpPr>
        <dsp:cNvPr id="0" name=""/>
        <dsp:cNvSpPr/>
      </dsp:nvSpPr>
      <dsp:spPr>
        <a:xfrm>
          <a:off x="51" y="47234"/>
          <a:ext cx="4913783" cy="12088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One often overlooked aspect of meeting notes is discussion and key points.</a:t>
          </a:r>
        </a:p>
      </dsp:txBody>
      <dsp:txXfrm>
        <a:off x="51" y="47234"/>
        <a:ext cx="4913783" cy="1208889"/>
      </dsp:txXfrm>
    </dsp:sp>
    <dsp:sp modelId="{54F2235B-460E-4B14-81F7-2023F4E59D1A}">
      <dsp:nvSpPr>
        <dsp:cNvPr id="0" name=""/>
        <dsp:cNvSpPr/>
      </dsp:nvSpPr>
      <dsp:spPr>
        <a:xfrm>
          <a:off x="51" y="1256124"/>
          <a:ext cx="4913783" cy="304797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Key points are those points during a meeting that are of critical importance.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Discussion refers to the general conversation around a topic.</a:t>
          </a:r>
        </a:p>
      </dsp:txBody>
      <dsp:txXfrm>
        <a:off x="51" y="1256124"/>
        <a:ext cx="4913783" cy="3047979"/>
      </dsp:txXfrm>
    </dsp:sp>
    <dsp:sp modelId="{7F453093-55E0-4ED6-8E8D-34FFDF75C2BE}">
      <dsp:nvSpPr>
        <dsp:cNvPr id="0" name=""/>
        <dsp:cNvSpPr/>
      </dsp:nvSpPr>
      <dsp:spPr>
        <a:xfrm>
          <a:off x="5601764" y="47234"/>
          <a:ext cx="4913783" cy="1208889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These are often not noted because they move very quickly or are hard to note.</a:t>
          </a:r>
        </a:p>
      </dsp:txBody>
      <dsp:txXfrm>
        <a:off x="5601764" y="47234"/>
        <a:ext cx="4913783" cy="1208889"/>
      </dsp:txXfrm>
    </dsp:sp>
    <dsp:sp modelId="{151EA31C-7211-4267-8FD4-138F4A5A7C2E}">
      <dsp:nvSpPr>
        <dsp:cNvPr id="0" name=""/>
        <dsp:cNvSpPr/>
      </dsp:nvSpPr>
      <dsp:spPr>
        <a:xfrm>
          <a:off x="5601764" y="1256124"/>
          <a:ext cx="4913783" cy="3047979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If you are working on a time, it can be useful to designate a two people to take notes on these aspects. After the meeting they can combine what they have to build a bigger or fuller picture of the what took place in the meeting.</a:t>
          </a:r>
        </a:p>
      </dsp:txBody>
      <dsp:txXfrm>
        <a:off x="5601764" y="1256124"/>
        <a:ext cx="4913783" cy="3047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C0ABE-BD3B-44DA-A21A-77928A7DC788}">
      <dsp:nvSpPr>
        <dsp:cNvPr id="0" name=""/>
        <dsp:cNvSpPr/>
      </dsp:nvSpPr>
      <dsp:spPr>
        <a:xfrm>
          <a:off x="212335" y="1507711"/>
          <a:ext cx="1335915" cy="13359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BF3F54-DD89-4A90-84F9-BE5A1EDAE84F}">
      <dsp:nvSpPr>
        <dsp:cNvPr id="0" name=""/>
        <dsp:cNvSpPr/>
      </dsp:nvSpPr>
      <dsp:spPr>
        <a:xfrm>
          <a:off x="492877" y="1788253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DA410-7CAD-4A30-9257-5C62A180A8AC}">
      <dsp:nvSpPr>
        <dsp:cNvPr id="0" name=""/>
        <dsp:cNvSpPr/>
      </dsp:nvSpPr>
      <dsp:spPr>
        <a:xfrm>
          <a:off x="1834517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 you are attending the meeting, you should be writing down major and minor points that are important.</a:t>
          </a:r>
        </a:p>
      </dsp:txBody>
      <dsp:txXfrm>
        <a:off x="1834517" y="1507711"/>
        <a:ext cx="3148942" cy="1335915"/>
      </dsp:txXfrm>
    </dsp:sp>
    <dsp:sp modelId="{0D17DD87-6D59-466E-8331-164B037C0CEF}">
      <dsp:nvSpPr>
        <dsp:cNvPr id="0" name=""/>
        <dsp:cNvSpPr/>
      </dsp:nvSpPr>
      <dsp:spPr>
        <a:xfrm>
          <a:off x="5532139" y="1507711"/>
          <a:ext cx="1335915" cy="133591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53E8F-5D2B-4739-A5BA-11783A568F59}">
      <dsp:nvSpPr>
        <dsp:cNvPr id="0" name=""/>
        <dsp:cNvSpPr/>
      </dsp:nvSpPr>
      <dsp:spPr>
        <a:xfrm>
          <a:off x="5812681" y="1788253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A2EEB-3DAB-440C-99F4-A45CF899AA56}">
      <dsp:nvSpPr>
        <dsp:cNvPr id="0" name=""/>
        <dsp:cNvSpPr/>
      </dsp:nvSpPr>
      <dsp:spPr>
        <a:xfrm>
          <a:off x="7154322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You should also be writing questions that you would like to follow-up with either at the end of the meeting or after with those responsible.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This is important to be able start the follow-up process and gather the information that may not be </a:t>
          </a:r>
          <a:r>
            <a:rPr lang="en-US" sz="2000" kern="1200" dirty="0" err="1"/>
            <a:t>pertint</a:t>
          </a:r>
          <a:r>
            <a:rPr lang="en-US" sz="2000" kern="1200" dirty="0"/>
            <a:t> to all those in the meeting, but specific to the work that you or your team </a:t>
          </a:r>
        </a:p>
      </dsp:txBody>
      <dsp:txXfrm>
        <a:off x="7154322" y="1507711"/>
        <a:ext cx="3148942" cy="1335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7D21E-35D1-2AA2-FD9C-963DF578C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AEBDCA-0739-0587-BD20-0108CFBFEB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4FE42-F9F1-7D7F-E23B-BD8A6543B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DB39C-A934-AFF8-A2FD-190236AC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A4130-FE2A-7EB9-4990-0D8AD16D8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22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8566-ECBB-9614-3162-A81CDA24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5235B-4CA6-D626-E691-AA25FB5AB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D1C31-D269-1AD5-E00E-C6D59FDA0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7B3A5-9134-052A-FCB6-7A98CEBB8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2AC5B-83E4-3E10-E7E8-0E0C77AE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3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A227B-693E-5D20-E89F-6B25A942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8027E-3FFE-BC3F-A103-EB2B8734C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6035F-2AAF-D5BB-1070-A660371E0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7C13A-07EE-91CA-10DA-C48A694C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97D91-2DB8-33B4-8FC5-2C6A35B5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77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FF2B-A7A7-0EA2-C712-B0C3A0D1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FAF24-98E2-2085-5B3C-A7513E99C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C935F-B4A9-A320-957E-BA1C83A72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297A4-9FEB-A83E-0C60-D3D4519E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1B925-2EFD-3006-17FF-E5D4629D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988B4-4603-5511-4F6D-89CAAA9E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72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8A8C-7029-443C-49AC-8ED6628E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C4E6B-161A-0EF9-6D89-D6432A471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73D3A-A81D-5E0D-29A3-0AEBAD708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93E08-F87C-74DA-4629-755E180E8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45E95C-27FE-0E9E-73BC-DBBC798EC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A924EC-4EB7-AE95-4784-295F2A68D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51034C-632A-FCC3-EAF8-DEA8B4A2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2A814F-A397-24C5-EC76-EF75869B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7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FFC54-BF0F-16B0-8A71-418D49F0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41A6C-C177-05F3-53EA-2CC77BE4D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9C831-F1CF-2DCB-F09B-8D4429A18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7ED5F-C53E-D9C5-C343-F45D6C1A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1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FA679-13C8-2548-AA45-58A692D63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891B6-8592-F27B-E1B2-DDE6B8FE1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29DACA-47FA-C35F-30D0-D39F9B03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8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5B0ED-FB1C-C352-DAD1-9D2F36EFD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774E4-E25B-94CF-4D2C-B8DF19DA5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A8B50-0C71-DD17-E1A8-33B7C15F5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863B5-A773-1CF0-1D2D-5F1BB735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3F905-77CE-33B2-DE87-CF5709ED5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A9DEE-421E-B23D-0E26-DF7375A53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2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2EA0E-475C-F49F-0566-1A827AFA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94DFDB-79BE-CCC3-7D67-0A38DF975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3EE3A-0582-37BC-755D-BDC94A3F6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C769E6-8FB6-D2D9-5436-95A058F38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3DDA6-D96C-73AC-425D-3BDE8FBB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27096-20A8-14CF-84F9-A89B8474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35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1228-955E-23FE-10A7-D06F14E4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7ED40-CF29-E22D-DD7C-2A56F6A6A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C87F0-0B0E-607D-DCA5-292B99ADF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5C839-7871-B7E1-DD87-609A2B0A8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277A6-28CD-9F10-E8DF-63EB52FE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3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443E72-4FA6-9C51-AA1E-55E7D9FBC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3016A-9349-65FF-30D8-8A200DE83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C2F97-4EF0-ACC4-1678-339F3503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CA2C0-4842-6DA3-B736-F41E40EE8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2DC04-D2E6-730C-5293-63E9D9E52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0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274D0-1715-272E-5A30-9CE4CCDE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828F0-3D35-5DC0-681F-A598EE2B2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7D735-7C77-1A85-FC12-2AD51D89E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09779-8B9B-4283-90D7-4D6C1422FDDA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2BE38-8ACB-5249-D2C4-FF3AFF8FC0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EF571-8291-2162-D360-F4926908A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F2D7E0-2136-4B5A-95F8-DE032760F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6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6E0E3-2B24-3AD9-154E-02B7E7F63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Taking Notes in a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80305-AD4D-5E45-36D7-926BFA1CD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Created By: David Weeks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11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0FF65-BC0A-9A26-96A8-7D41CD29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Basic Meeting Tools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8A6FB1-61A9-F635-7B9D-44365AAF59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6300035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88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8FBC62-D1FF-4CC8-09AE-4D7A1E15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Organizational System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B33A40-8D10-CA6E-5C79-D202E83EE4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319456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9233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D87358-BD09-F6A4-E2FA-A7549A49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What Information Should Be Noted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4EE8A-08E1-9F4D-81E3-E8EA0A44B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Major Points: Dates, Goals, Tasks, Responsible Parties (people or departments)</a:t>
            </a:r>
          </a:p>
          <a:p>
            <a:r>
              <a:rPr lang="en-US" dirty="0"/>
              <a:t>Minor Points: Methods for Achieving, Historical Knowledge</a:t>
            </a:r>
          </a:p>
          <a:p>
            <a:pPr lvl="1"/>
            <a:r>
              <a:rPr lang="en-US" dirty="0"/>
              <a:t>These aspects can often add after the fact as you “debrief” with other team members from the meeting.</a:t>
            </a:r>
          </a:p>
          <a:p>
            <a:r>
              <a:rPr lang="en-US" dirty="0"/>
              <a:t>Meeting Members and Roles</a:t>
            </a:r>
          </a:p>
          <a:p>
            <a:pPr lvl="1"/>
            <a:r>
              <a:rPr lang="en-US" dirty="0"/>
              <a:t>This allows you to go back to others in the meeting if you have forgotten information or need to follow up to gather other pieces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131260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F2FC8-3531-E6E5-E64D-7BCD0C6C5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Discussion / Key Points: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EA4F1F-EB9E-5660-539D-5D201CE587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944555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632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6EDE0-3670-469F-03B7-99F95DC02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863"/>
            <a:ext cx="10515600" cy="100459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During the Meeting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496" y="1587970"/>
            <a:ext cx="11033008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15715E-4D15-DD58-41D9-DC31D60A8F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231267"/>
              </p:ext>
            </p:extLst>
          </p:nvPr>
        </p:nvGraphicFramePr>
        <p:xfrm>
          <a:off x="838200" y="18009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877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412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Taking Notes in a Meeting</vt:lpstr>
      <vt:lpstr>Basic Meeting Tools</vt:lpstr>
      <vt:lpstr>Organizational System</vt:lpstr>
      <vt:lpstr>What Information Should Be Noted</vt:lpstr>
      <vt:lpstr>Discussion / Key Points:</vt:lpstr>
      <vt:lpstr>During the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D. Weeks</dc:creator>
  <cp:lastModifiedBy>D. Weeks</cp:lastModifiedBy>
  <cp:revision>3</cp:revision>
  <dcterms:created xsi:type="dcterms:W3CDTF">2026-01-26T17:05:54Z</dcterms:created>
  <dcterms:modified xsi:type="dcterms:W3CDTF">2026-01-26T18:02:41Z</dcterms:modified>
</cp:coreProperties>
</file>